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9B10B2-B5B6-4648-B055-7EC94FE030D1}" type="datetimeFigureOut">
              <a:rPr lang="es-AR" smtClean="0"/>
              <a:t>27/4/2023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D74CF8-6E81-4976-824A-A48F3C688855}" type="slidenum">
              <a:rPr lang="es-AR" smtClean="0"/>
              <a:t>‹Nº›</a:t>
            </a:fld>
            <a:endParaRPr lang="es-A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0B2-B5B6-4648-B055-7EC94FE030D1}" type="datetimeFigureOut">
              <a:rPr lang="es-AR" smtClean="0"/>
              <a:t>27/4/2023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CF8-6E81-4976-824A-A48F3C688855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0B2-B5B6-4648-B055-7EC94FE030D1}" type="datetimeFigureOut">
              <a:rPr lang="es-AR" smtClean="0"/>
              <a:t>27/4/2023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CF8-6E81-4976-824A-A48F3C688855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0B2-B5B6-4648-B055-7EC94FE030D1}" type="datetimeFigureOut">
              <a:rPr lang="es-AR" smtClean="0"/>
              <a:t>27/4/2023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CF8-6E81-4976-824A-A48F3C688855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0B2-B5B6-4648-B055-7EC94FE030D1}" type="datetimeFigureOut">
              <a:rPr lang="es-AR" smtClean="0"/>
              <a:t>27/4/2023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CF8-6E81-4976-824A-A48F3C688855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0B2-B5B6-4648-B055-7EC94FE030D1}" type="datetimeFigureOut">
              <a:rPr lang="es-AR" smtClean="0"/>
              <a:t>27/4/2023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CF8-6E81-4976-824A-A48F3C688855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0B2-B5B6-4648-B055-7EC94FE030D1}" type="datetimeFigureOut">
              <a:rPr lang="es-AR" smtClean="0"/>
              <a:t>27/4/2023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CF8-6E81-4976-824A-A48F3C688855}" type="slidenum">
              <a:rPr lang="es-AR" smtClean="0"/>
              <a:t>‹Nº›</a:t>
            </a:fld>
            <a:endParaRPr lang="es-A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0B2-B5B6-4648-B055-7EC94FE030D1}" type="datetimeFigureOut">
              <a:rPr lang="es-AR" smtClean="0"/>
              <a:t>27/4/2023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CF8-6E81-4976-824A-A48F3C688855}" type="slidenum">
              <a:rPr lang="es-AR" smtClean="0"/>
              <a:t>‹Nº›</a:t>
            </a:fld>
            <a:endParaRPr lang="es-A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0B2-B5B6-4648-B055-7EC94FE030D1}" type="datetimeFigureOut">
              <a:rPr lang="es-AR" smtClean="0"/>
              <a:t>27/4/2023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CF8-6E81-4976-824A-A48F3C68885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0B2-B5B6-4648-B055-7EC94FE030D1}" type="datetimeFigureOut">
              <a:rPr lang="es-AR" smtClean="0"/>
              <a:t>27/4/2023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CF8-6E81-4976-824A-A48F3C68885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0B2-B5B6-4648-B055-7EC94FE030D1}" type="datetimeFigureOut">
              <a:rPr lang="es-AR" smtClean="0"/>
              <a:t>27/4/2023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4CF8-6E81-4976-824A-A48F3C68885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19B10B2-B5B6-4648-B055-7EC94FE030D1}" type="datetimeFigureOut">
              <a:rPr lang="es-AR" smtClean="0"/>
              <a:t>27/4/2023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BD74CF8-6E81-4976-824A-A48F3C688855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3528" y="26064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dirty="0">
                <a:latin typeface="CreativeBlock BB" pitchFamily="34" charset="0"/>
              </a:rPr>
              <a:t>40 anos De Democracia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331640" y="446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>
                <a:latin typeface="Arial Black" pitchFamily="34" charset="0"/>
              </a:rPr>
              <a:t>-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r="5497"/>
          <a:stretch/>
        </p:blipFill>
        <p:spPr>
          <a:xfrm>
            <a:off x="1691680" y="1609883"/>
            <a:ext cx="5760640" cy="3835341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563888" y="1052736"/>
            <a:ext cx="2265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3200" dirty="0">
                <a:solidFill>
                  <a:schemeClr val="bg1"/>
                </a:solidFill>
                <a:latin typeface="CreativeBlock BB" pitchFamily="34" charset="0"/>
              </a:rPr>
              <a:t>1983-2023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23528" y="548382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u="sng" dirty="0">
                <a:solidFill>
                  <a:schemeClr val="bg1"/>
                </a:solidFill>
                <a:latin typeface="CreativeBlock BB" pitchFamily="34" charset="0"/>
              </a:rPr>
              <a:t>INTEGRANTES: </a:t>
            </a:r>
            <a:r>
              <a:rPr lang="es-AR" sz="2400" dirty="0">
                <a:solidFill>
                  <a:schemeClr val="bg1"/>
                </a:solidFill>
                <a:latin typeface="CreativeBlock BB" pitchFamily="34" charset="0"/>
              </a:rPr>
              <a:t>Castro Ivana, Delgado </a:t>
            </a:r>
            <a:r>
              <a:rPr lang="es-AR" sz="2400" dirty="0" err="1">
                <a:solidFill>
                  <a:schemeClr val="bg1"/>
                </a:solidFill>
                <a:latin typeface="CreativeBlock BB" pitchFamily="34" charset="0"/>
              </a:rPr>
              <a:t>maira</a:t>
            </a:r>
            <a:r>
              <a:rPr lang="es-AR" sz="2400" dirty="0">
                <a:solidFill>
                  <a:schemeClr val="bg1"/>
                </a:solidFill>
                <a:latin typeface="CreativeBlock BB" pitchFamily="34" charset="0"/>
              </a:rPr>
              <a:t>, Flores Eliana</a:t>
            </a:r>
            <a:r>
              <a:rPr lang="es-AR" sz="2400">
                <a:solidFill>
                  <a:schemeClr val="bg1"/>
                </a:solidFill>
                <a:latin typeface="CreativeBlock BB" pitchFamily="34" charset="0"/>
              </a:rPr>
              <a:t>, </a:t>
            </a:r>
            <a:r>
              <a:rPr lang="es-AR" sz="2400" dirty="0" err="1">
                <a:solidFill>
                  <a:schemeClr val="bg1"/>
                </a:solidFill>
                <a:latin typeface="CreativeBlock BB" pitchFamily="34" charset="0"/>
              </a:rPr>
              <a:t>G</a:t>
            </a:r>
            <a:r>
              <a:rPr lang="es-AR" sz="2400">
                <a:solidFill>
                  <a:schemeClr val="bg1"/>
                </a:solidFill>
                <a:latin typeface="CreativeBlock BB" pitchFamily="34" charset="0"/>
              </a:rPr>
              <a:t>odoy </a:t>
            </a:r>
            <a:r>
              <a:rPr lang="es-AR" sz="2400" dirty="0">
                <a:solidFill>
                  <a:schemeClr val="bg1"/>
                </a:solidFill>
                <a:latin typeface="CreativeBlock BB" pitchFamily="34" charset="0"/>
              </a:rPr>
              <a:t>Johana, </a:t>
            </a:r>
            <a:r>
              <a:rPr lang="es-AR" sz="2400" dirty="0" err="1">
                <a:solidFill>
                  <a:schemeClr val="bg1"/>
                </a:solidFill>
                <a:latin typeface="CreativeBlock BB" pitchFamily="34" charset="0"/>
              </a:rPr>
              <a:t>Paez</a:t>
            </a:r>
            <a:r>
              <a:rPr lang="es-AR" sz="2400" dirty="0">
                <a:solidFill>
                  <a:schemeClr val="bg1"/>
                </a:solidFill>
                <a:latin typeface="CreativeBlock BB" pitchFamily="34" charset="0"/>
              </a:rPr>
              <a:t> Natalia y Falabella </a:t>
            </a:r>
            <a:r>
              <a:rPr lang="es-AR" sz="2400" dirty="0" err="1">
                <a:solidFill>
                  <a:schemeClr val="bg1"/>
                </a:solidFill>
                <a:latin typeface="CreativeBlock BB" pitchFamily="34" charset="0"/>
              </a:rPr>
              <a:t>Rocio</a:t>
            </a:r>
            <a:r>
              <a:rPr lang="es-AR" sz="2400" dirty="0">
                <a:solidFill>
                  <a:schemeClr val="bg1"/>
                </a:solidFill>
                <a:latin typeface="CreativeBlock BB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83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3140968"/>
            <a:ext cx="7756263" cy="1054250"/>
          </a:xfrm>
        </p:spPr>
        <p:txBody>
          <a:bodyPr/>
          <a:lstStyle/>
          <a:p>
            <a:r>
              <a:rPr lang="es-AR" sz="115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93381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3" y="2248347"/>
            <a:ext cx="6048672" cy="4204989"/>
          </a:xfrm>
        </p:spPr>
        <p:txBody>
          <a:bodyPr>
            <a:normAutofit/>
          </a:bodyPr>
          <a:lstStyle/>
          <a:p>
            <a:r>
              <a:rPr lang="es-AR" dirty="0"/>
              <a:t>Además de una forma de </a:t>
            </a:r>
          </a:p>
          <a:p>
            <a:pPr marL="0" indent="0">
              <a:buNone/>
            </a:pPr>
            <a:r>
              <a:rPr lang="es-AR" dirty="0"/>
              <a:t>gobierno o un sistema político.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La democracia   puede </a:t>
            </a:r>
          </a:p>
          <a:p>
            <a:pPr marL="0" indent="0">
              <a:buNone/>
            </a:pPr>
            <a:r>
              <a:rPr lang="es-AR" dirty="0"/>
              <a:t>pensarse como una forma </a:t>
            </a:r>
          </a:p>
          <a:p>
            <a:pPr marL="0" indent="0">
              <a:buNone/>
            </a:pPr>
            <a:r>
              <a:rPr lang="es-AR" dirty="0"/>
              <a:t>de vida.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DECIDIR Y VOTAR</a:t>
            </a:r>
          </a:p>
          <a:p>
            <a:pPr marL="0" indent="0">
              <a:buNone/>
            </a:pPr>
            <a:r>
              <a:rPr lang="es-AR" dirty="0"/>
              <a:t>DEMOCRACIA= DERECHO  DE TODOS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¿Qué es la democracia?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8"/>
            <a:ext cx="4320480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5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9247" y="404665"/>
            <a:ext cx="7745505" cy="1440159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dirty="0">
                <a:solidFill>
                  <a:schemeClr val="accent1"/>
                </a:solidFill>
              </a:rPr>
              <a:t>En 1983 se inicio un nuevo ciclo político en nuestro país, luego de siete largos años de dictadura cívico/militar recuperábamos finalmente la democracia.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948">
            <a:off x="4928491" y="2298393"/>
            <a:ext cx="3640489" cy="2771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195">
            <a:off x="474792" y="2388607"/>
            <a:ext cx="40005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00" y="4299304"/>
            <a:ext cx="3839600" cy="23037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267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4320480" cy="2329285"/>
          </a:xfrm>
          <a:prstGeom prst="rect">
            <a:avLst/>
          </a:prstGeom>
        </p:spPr>
      </p:pic>
      <p:pic>
        <p:nvPicPr>
          <p:cNvPr id="11" name="10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7" y="3840013"/>
            <a:ext cx="4575623" cy="2562349"/>
          </a:xfrm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539552" y="404664"/>
            <a:ext cx="4392488" cy="2880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s-AR">
                <a:solidFill>
                  <a:schemeClr val="tx1"/>
                </a:solidFill>
              </a:rPr>
              <a:t>Pero… ¿Qué es la dictadura cívico/militar?</a:t>
            </a:r>
          </a:p>
          <a:p>
            <a:pPr marL="0" indent="0" algn="just">
              <a:buFont typeface="Wingdings" pitchFamily="2" charset="2"/>
              <a:buNone/>
            </a:pPr>
            <a:r>
              <a:rPr lang="es-AR"/>
              <a:t>Una dictadura se caracteriza por implementar un plan sistemático de terrorismo de Estado, el cual permaneció en Argentina hasta diciembre de 1983.</a:t>
            </a:r>
            <a:endParaRPr lang="es-AR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427984" y="3645024"/>
            <a:ext cx="4464496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2600" dirty="0">
                <a:solidFill>
                  <a:schemeClr val="tx1"/>
                </a:solidFill>
              </a:rPr>
              <a:t>¿Cuándo asumió la ultima dictadura cívico/militar en Argentina?</a:t>
            </a:r>
          </a:p>
          <a:p>
            <a:pPr marL="0" indent="0" algn="just">
              <a:buFont typeface="Wingdings" pitchFamily="2" charset="2"/>
              <a:buNone/>
            </a:pPr>
            <a:r>
              <a:rPr lang="es-AR" dirty="0"/>
              <a:t>La ultima dictadura ocurrió en 1976, depuso los tres poderes constitucionales prescindidos por la peronista María Ester Martínez de Perón el 24 de marzo de 1976.</a:t>
            </a:r>
          </a:p>
        </p:txBody>
      </p:sp>
    </p:spTree>
    <p:extLst>
      <p:ext uri="{BB962C8B-B14F-4D97-AF65-F5344CB8AC3E}">
        <p14:creationId xmlns:p14="http://schemas.microsoft.com/office/powerpoint/2010/main" val="105438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248347"/>
            <a:ext cx="7745505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3200" dirty="0"/>
          </a:p>
          <a:p>
            <a:pPr>
              <a:buFont typeface="Wingdings" pitchFamily="2" charset="2"/>
              <a:buChar char="Ø"/>
            </a:pPr>
            <a:r>
              <a:rPr lang="es-AR" sz="3200" dirty="0"/>
              <a:t>Censura de prensa</a:t>
            </a:r>
          </a:p>
          <a:p>
            <a:pPr>
              <a:buFont typeface="Wingdings" pitchFamily="2" charset="2"/>
              <a:buChar char="Ø"/>
            </a:pPr>
            <a:r>
              <a:rPr lang="es-AR" sz="3200" dirty="0"/>
              <a:t>Libros</a:t>
            </a:r>
          </a:p>
          <a:p>
            <a:pPr>
              <a:buFont typeface="Wingdings" pitchFamily="2" charset="2"/>
              <a:buChar char="Ø"/>
            </a:pPr>
            <a:r>
              <a:rPr lang="es-AR" sz="3200" dirty="0"/>
              <a:t>Canciones</a:t>
            </a:r>
          </a:p>
          <a:p>
            <a:pPr>
              <a:buFont typeface="Wingdings" pitchFamily="2" charset="2"/>
              <a:buChar char="Ø"/>
            </a:pPr>
            <a:r>
              <a:rPr lang="es-AR" sz="3200" dirty="0"/>
              <a:t>Expresiones en contra </a:t>
            </a:r>
          </a:p>
          <a:p>
            <a:pPr marL="0" indent="0">
              <a:buNone/>
            </a:pPr>
            <a:r>
              <a:rPr lang="es-AR" sz="3200" dirty="0"/>
              <a:t>del gobierno.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/>
              <a:t>¿Qué cosa prohibió la dictadura militar?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37832"/>
            <a:ext cx="2519844" cy="22048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2827806" cy="15906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43" y="4629371"/>
            <a:ext cx="2816313" cy="18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1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16600" y="2132856"/>
            <a:ext cx="8359856" cy="2160240"/>
          </a:xfrm>
          <a:noFill/>
          <a:effectLst>
            <a:glow>
              <a:schemeClr val="accent1"/>
            </a:glow>
            <a:reflection blurRad="6350" endPos="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s-AR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Se cometían violaciones masivas a los derechos humanos con estos pensadores.</a:t>
            </a:r>
          </a:p>
          <a:p>
            <a:r>
              <a:rPr lang="es-AR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Se ejercían violaciones y abusos sexuales, robos de bienes, ataques a las libertades civiles y políticas. Censuras.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es-AR" sz="4000" dirty="0"/>
              <a:t>Y los que pensaban diferente…?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4037278" cy="26195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288032" y="39289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400" dirty="0">
                <a:ln w="635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Se secuestraron alrededor de 500 bebés que fueron separados de sus familias y apropiados bajo otra identidad…</a:t>
            </a:r>
          </a:p>
          <a:p>
            <a:r>
              <a:rPr lang="es-AR" sz="2400" dirty="0">
                <a:ln w="635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HOY CONTINUAN MUCHOS DESAPARECIDOS…!</a:t>
            </a:r>
          </a:p>
        </p:txBody>
      </p:sp>
    </p:spTree>
    <p:extLst>
      <p:ext uri="{BB962C8B-B14F-4D97-AF65-F5344CB8AC3E}">
        <p14:creationId xmlns:p14="http://schemas.microsoft.com/office/powerpoint/2010/main" val="176251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/>
              <a:t>Tras varios años de dictadura</a:t>
            </a:r>
            <a:r>
              <a:rPr lang="es-AR" dirty="0"/>
              <a:t>…</a:t>
            </a:r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971600" y="2132855"/>
            <a:ext cx="7272808" cy="3993307"/>
          </a:xfrm>
          <a:ln w="571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AR" dirty="0"/>
              <a:t>En 1983, luego de siete años de una dictadura llega a su fin este periodo cruel de la historia.</a:t>
            </a:r>
          </a:p>
          <a:p>
            <a:endParaRPr lang="es-AR" dirty="0"/>
          </a:p>
          <a:p>
            <a:r>
              <a:rPr lang="es-AR" dirty="0"/>
              <a:t>La recuperación de la democracia fue posible gracias a un conjunto de variados actores y organizaciones, entre ellos partidos políticos tradiciones, sectores de revolución obrero y organismos de defensa de los derechos humanos que articularon progresivamente, la lucha contra la dictadura militar.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8869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4320479" cy="42484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s-AR" dirty="0"/>
              <a:t>Vivir en una sociedad democrática requiere convivir con otros y otras opiniones, otras necesidades, otras formas de pensar.</a:t>
            </a:r>
          </a:p>
          <a:p>
            <a:r>
              <a:rPr lang="es-AR" dirty="0"/>
              <a:t>Otras costumbres, otras formas de mirar al mundo.</a:t>
            </a:r>
          </a:p>
          <a:p>
            <a:r>
              <a:rPr lang="es-AR" dirty="0"/>
              <a:t>Para que una sociedad sea verdaderamente justa y equitativa  es fundamental…</a:t>
            </a:r>
          </a:p>
          <a:p>
            <a:pPr marL="0" indent="0">
              <a:buNone/>
            </a:pPr>
            <a:r>
              <a:rPr lang="es-AR" dirty="0"/>
              <a:t> RESPETRAR DIFERENCIAS!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/>
              <a:t>La vida en democracia…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6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7745505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dirty="0"/>
              <a:t>Pensar la democracia junto con las infancias es reflexionar acerca del valor de las libertad , de  los derechos, de la posibilidad de debatir y expresar opiniones, respetando diferencias, REFLEXIONAR Y PODER ELEGIR. </a:t>
            </a:r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es-AR" sz="4000" dirty="0"/>
              <a:t>Para reflexionar…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6024" y="41490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2400" dirty="0"/>
              <a:t>Además de la importancia por PARTICIPAR de todos y todas para poder cumplir con una sociedad más democráticas, más justa e igualitaria.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17" y="3933056"/>
            <a:ext cx="4114871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928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221</TotalTime>
  <Words>428</Words>
  <Application>Microsoft Office PowerPoint</Application>
  <PresentationFormat>Presentación en pantalla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Cartoné</vt:lpstr>
      <vt:lpstr>Presentación de PowerPoint</vt:lpstr>
      <vt:lpstr>¿Qué es la democracia?</vt:lpstr>
      <vt:lpstr>Presentación de PowerPoint</vt:lpstr>
      <vt:lpstr>Presentación de PowerPoint</vt:lpstr>
      <vt:lpstr>¿Qué cosa prohibió la dictadura militar?</vt:lpstr>
      <vt:lpstr>Y los que pensaban diferente…?</vt:lpstr>
      <vt:lpstr>Tras varios años de dictadura…</vt:lpstr>
      <vt:lpstr>La vida en democracia…</vt:lpstr>
      <vt:lpstr>Para reflexionar…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Castro</dc:creator>
  <cp:lastModifiedBy>542644558208</cp:lastModifiedBy>
  <cp:revision>19</cp:revision>
  <dcterms:created xsi:type="dcterms:W3CDTF">2023-04-26T22:23:49Z</dcterms:created>
  <dcterms:modified xsi:type="dcterms:W3CDTF">2023-04-27T13:02:31Z</dcterms:modified>
</cp:coreProperties>
</file>